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60" r:id="rId5"/>
    <p:sldId id="261" r:id="rId6"/>
    <p:sldId id="262" r:id="rId7"/>
    <p:sldId id="263" r:id="rId8"/>
    <p:sldId id="264" r:id="rId9"/>
    <p:sldId id="265" r:id="rId10"/>
    <p:sldId id="266" r:id="rId11"/>
    <p:sldId id="267" r:id="rId12"/>
    <p:sldId id="273" r:id="rId13"/>
    <p:sldId id="272"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54" d="100"/>
          <a:sy n="54" d="100"/>
        </p:scale>
        <p:origin x="-112" y="-91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printerSettings" Target="printerSettings/printerSettings1.bin"/><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BFC49CD-2CAF-42B0-B756-BB980B0EEB5B}" type="datetimeFigureOut">
              <a:rPr lang="en-US" smtClean="0"/>
              <a:t>2015-05-29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E261EC-5891-4FA6-A922-93FB3DC7DE35}" type="slidenum">
              <a:rPr lang="en-US" smtClean="0"/>
              <a:t>‹#›</a:t>
            </a:fld>
            <a:endParaRPr lang="en-US"/>
          </a:p>
        </p:txBody>
      </p:sp>
    </p:spTree>
    <p:extLst>
      <p:ext uri="{BB962C8B-B14F-4D97-AF65-F5344CB8AC3E}">
        <p14:creationId xmlns:p14="http://schemas.microsoft.com/office/powerpoint/2010/main" val="31714880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BFC49CD-2CAF-42B0-B756-BB980B0EEB5B}" type="datetimeFigureOut">
              <a:rPr lang="en-US" smtClean="0"/>
              <a:t>2015-05-29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E261EC-5891-4FA6-A922-93FB3DC7DE35}" type="slidenum">
              <a:rPr lang="en-US" smtClean="0"/>
              <a:t>‹#›</a:t>
            </a:fld>
            <a:endParaRPr lang="en-US"/>
          </a:p>
        </p:txBody>
      </p:sp>
    </p:spTree>
    <p:extLst>
      <p:ext uri="{BB962C8B-B14F-4D97-AF65-F5344CB8AC3E}">
        <p14:creationId xmlns:p14="http://schemas.microsoft.com/office/powerpoint/2010/main" val="27697297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BFC49CD-2CAF-42B0-B756-BB980B0EEB5B}" type="datetimeFigureOut">
              <a:rPr lang="en-US" smtClean="0"/>
              <a:t>2015-05-29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E261EC-5891-4FA6-A922-93FB3DC7DE35}" type="slidenum">
              <a:rPr lang="en-US" smtClean="0"/>
              <a:t>‹#›</a:t>
            </a:fld>
            <a:endParaRPr lang="en-US"/>
          </a:p>
        </p:txBody>
      </p:sp>
    </p:spTree>
    <p:extLst>
      <p:ext uri="{BB962C8B-B14F-4D97-AF65-F5344CB8AC3E}">
        <p14:creationId xmlns:p14="http://schemas.microsoft.com/office/powerpoint/2010/main" val="38279706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smtClean="0"/>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smtClean="0"/>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BFC49CD-2CAF-42B0-B756-BB980B0EEB5B}" type="datetimeFigureOut">
              <a:rPr lang="en-US" smtClean="0"/>
              <a:t>2015-05-29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E261EC-5891-4FA6-A922-93FB3DC7DE35}" type="slidenum">
              <a:rPr lang="en-US" smtClean="0"/>
              <a:t>‹#›</a:t>
            </a:fld>
            <a:endParaRPr lang="en-US"/>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33488336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BFC49CD-2CAF-42B0-B756-BB980B0EEB5B}" type="datetimeFigureOut">
              <a:rPr lang="en-US" smtClean="0"/>
              <a:t>2015-05-29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E261EC-5891-4FA6-A922-93FB3DC7DE35}" type="slidenum">
              <a:rPr lang="en-US" smtClean="0"/>
              <a:t>‹#›</a:t>
            </a:fld>
            <a:endParaRPr lang="en-US"/>
          </a:p>
        </p:txBody>
      </p:sp>
    </p:spTree>
    <p:extLst>
      <p:ext uri="{BB962C8B-B14F-4D97-AF65-F5344CB8AC3E}">
        <p14:creationId xmlns:p14="http://schemas.microsoft.com/office/powerpoint/2010/main" val="38142818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2BFC49CD-2CAF-42B0-B756-BB980B0EEB5B}" type="datetimeFigureOut">
              <a:rPr lang="en-US" smtClean="0"/>
              <a:t>2015-05-29</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E261EC-5891-4FA6-A922-93FB3DC7DE35}" type="slidenum">
              <a:rPr lang="en-US" smtClean="0"/>
              <a:t>‹#›</a:t>
            </a:fld>
            <a:endParaRPr lang="en-US"/>
          </a:p>
        </p:txBody>
      </p:sp>
    </p:spTree>
    <p:extLst>
      <p:ext uri="{BB962C8B-B14F-4D97-AF65-F5344CB8AC3E}">
        <p14:creationId xmlns:p14="http://schemas.microsoft.com/office/powerpoint/2010/main" val="32916203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2BFC49CD-2CAF-42B0-B756-BB980B0EEB5B}" type="datetimeFigureOut">
              <a:rPr lang="en-US" smtClean="0"/>
              <a:t>2015-05-29</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E261EC-5891-4FA6-A922-93FB3DC7DE35}" type="slidenum">
              <a:rPr lang="en-US" smtClean="0"/>
              <a:t>‹#›</a:t>
            </a:fld>
            <a:endParaRPr lang="en-US"/>
          </a:p>
        </p:txBody>
      </p:sp>
    </p:spTree>
    <p:extLst>
      <p:ext uri="{BB962C8B-B14F-4D97-AF65-F5344CB8AC3E}">
        <p14:creationId xmlns:p14="http://schemas.microsoft.com/office/powerpoint/2010/main" val="115818758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BFC49CD-2CAF-42B0-B756-BB980B0EEB5B}" type="datetimeFigureOut">
              <a:rPr lang="en-US" smtClean="0"/>
              <a:t>2015-05-29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E261EC-5891-4FA6-A922-93FB3DC7DE35}" type="slidenum">
              <a:rPr lang="en-US" smtClean="0"/>
              <a:t>‹#›</a:t>
            </a:fld>
            <a:endParaRPr lang="en-US"/>
          </a:p>
        </p:txBody>
      </p:sp>
    </p:spTree>
    <p:extLst>
      <p:ext uri="{BB962C8B-B14F-4D97-AF65-F5344CB8AC3E}">
        <p14:creationId xmlns:p14="http://schemas.microsoft.com/office/powerpoint/2010/main" val="188272041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BFC49CD-2CAF-42B0-B756-BB980B0EEB5B}" type="datetimeFigureOut">
              <a:rPr lang="en-US" smtClean="0"/>
              <a:t>2015-05-29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E261EC-5891-4FA6-A922-93FB3DC7DE35}" type="slidenum">
              <a:rPr lang="en-US" smtClean="0"/>
              <a:t>‹#›</a:t>
            </a:fld>
            <a:endParaRPr lang="en-US"/>
          </a:p>
        </p:txBody>
      </p:sp>
    </p:spTree>
    <p:extLst>
      <p:ext uri="{BB962C8B-B14F-4D97-AF65-F5344CB8AC3E}">
        <p14:creationId xmlns:p14="http://schemas.microsoft.com/office/powerpoint/2010/main" val="23720993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p>
            <a:fld id="{2BFC49CD-2CAF-42B0-B756-BB980B0EEB5B}" type="datetimeFigureOut">
              <a:rPr lang="en-US" smtClean="0"/>
              <a:t>2015-05-29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E261EC-5891-4FA6-A922-93FB3DC7DE35}" type="slidenum">
              <a:rPr lang="en-US" smtClean="0"/>
              <a:t>‹#›</a:t>
            </a:fld>
            <a:endParaRPr lang="en-US"/>
          </a:p>
        </p:txBody>
      </p:sp>
    </p:spTree>
    <p:extLst>
      <p:ext uri="{BB962C8B-B14F-4D97-AF65-F5344CB8AC3E}">
        <p14:creationId xmlns:p14="http://schemas.microsoft.com/office/powerpoint/2010/main" val="22668371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BFC49CD-2CAF-42B0-B756-BB980B0EEB5B}" type="datetimeFigureOut">
              <a:rPr lang="en-US" smtClean="0"/>
              <a:t>2015-05-29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E261EC-5891-4FA6-A922-93FB3DC7DE35}" type="slidenum">
              <a:rPr lang="en-US" smtClean="0"/>
              <a:t>‹#›</a:t>
            </a:fld>
            <a:endParaRPr lang="en-US"/>
          </a:p>
        </p:txBody>
      </p:sp>
    </p:spTree>
    <p:extLst>
      <p:ext uri="{BB962C8B-B14F-4D97-AF65-F5344CB8AC3E}">
        <p14:creationId xmlns:p14="http://schemas.microsoft.com/office/powerpoint/2010/main" val="3367437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BFC49CD-2CAF-42B0-B756-BB980B0EEB5B}" type="datetimeFigureOut">
              <a:rPr lang="en-US" smtClean="0"/>
              <a:t>2015-05-29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E261EC-5891-4FA6-A922-93FB3DC7DE35}" type="slidenum">
              <a:rPr lang="en-US" smtClean="0"/>
              <a:t>‹#›</a:t>
            </a:fld>
            <a:endParaRPr lang="en-US"/>
          </a:p>
        </p:txBody>
      </p:sp>
    </p:spTree>
    <p:extLst>
      <p:ext uri="{BB962C8B-B14F-4D97-AF65-F5344CB8AC3E}">
        <p14:creationId xmlns:p14="http://schemas.microsoft.com/office/powerpoint/2010/main" val="3088088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BFC49CD-2CAF-42B0-B756-BB980B0EEB5B}" type="datetimeFigureOut">
              <a:rPr lang="en-US" smtClean="0"/>
              <a:t>2015-05-29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FE261EC-5891-4FA6-A922-93FB3DC7DE35}" type="slidenum">
              <a:rPr lang="en-US" smtClean="0"/>
              <a:t>‹#›</a:t>
            </a:fld>
            <a:endParaRPr lang="en-US"/>
          </a:p>
        </p:txBody>
      </p:sp>
    </p:spTree>
    <p:extLst>
      <p:ext uri="{BB962C8B-B14F-4D97-AF65-F5344CB8AC3E}">
        <p14:creationId xmlns:p14="http://schemas.microsoft.com/office/powerpoint/2010/main" val="38318457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2BFC49CD-2CAF-42B0-B756-BB980B0EEB5B}" type="datetimeFigureOut">
              <a:rPr lang="en-US" smtClean="0"/>
              <a:t>2015-05-29</a:t>
            </a:fld>
            <a:endParaRPr lang="en-US"/>
          </a:p>
        </p:txBody>
      </p:sp>
      <p:sp>
        <p:nvSpPr>
          <p:cNvPr id="5" name="Footer Placeholder 3"/>
          <p:cNvSpPr>
            <a:spLocks noGrp="1"/>
          </p:cNvSpPr>
          <p:nvPr>
            <p:ph type="ftr" sz="quarter" idx="11"/>
          </p:nvPr>
        </p:nvSpPr>
        <p:spPr/>
        <p:txBody>
          <a:bodyPr/>
          <a:lstStyle/>
          <a:p>
            <a:endParaRPr lang="en-US"/>
          </a:p>
        </p:txBody>
      </p:sp>
      <p:sp>
        <p:nvSpPr>
          <p:cNvPr id="6" name="Slide Number Placeholder 4"/>
          <p:cNvSpPr>
            <a:spLocks noGrp="1"/>
          </p:cNvSpPr>
          <p:nvPr>
            <p:ph type="sldNum" sz="quarter" idx="12"/>
          </p:nvPr>
        </p:nvSpPr>
        <p:spPr/>
        <p:txBody>
          <a:bodyPr/>
          <a:lstStyle/>
          <a:p>
            <a:fld id="{3FE261EC-5891-4FA6-A922-93FB3DC7DE35}" type="slidenum">
              <a:rPr lang="en-US" smtClean="0"/>
              <a:t>‹#›</a:t>
            </a:fld>
            <a:endParaRPr lang="en-US"/>
          </a:p>
        </p:txBody>
      </p:sp>
    </p:spTree>
    <p:extLst>
      <p:ext uri="{BB962C8B-B14F-4D97-AF65-F5344CB8AC3E}">
        <p14:creationId xmlns:p14="http://schemas.microsoft.com/office/powerpoint/2010/main" val="35284164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2BFC49CD-2CAF-42B0-B756-BB980B0EEB5B}" type="datetimeFigureOut">
              <a:rPr lang="en-US" smtClean="0"/>
              <a:t>2015-05-29</a:t>
            </a:fld>
            <a:endParaRPr lang="en-US"/>
          </a:p>
        </p:txBody>
      </p:sp>
      <p:sp>
        <p:nvSpPr>
          <p:cNvPr id="5" name="Footer Placeholder 2"/>
          <p:cNvSpPr>
            <a:spLocks noGrp="1"/>
          </p:cNvSpPr>
          <p:nvPr>
            <p:ph type="ftr" sz="quarter" idx="11"/>
          </p:nvPr>
        </p:nvSpPr>
        <p:spPr/>
        <p:txBody>
          <a:bodyPr/>
          <a:lstStyle/>
          <a:p>
            <a:endParaRPr lang="en-US"/>
          </a:p>
        </p:txBody>
      </p:sp>
      <p:sp>
        <p:nvSpPr>
          <p:cNvPr id="6" name="Slide Number Placeholder 3"/>
          <p:cNvSpPr>
            <a:spLocks noGrp="1"/>
          </p:cNvSpPr>
          <p:nvPr>
            <p:ph type="sldNum" sz="quarter" idx="12"/>
          </p:nvPr>
        </p:nvSpPr>
        <p:spPr/>
        <p:txBody>
          <a:bodyPr/>
          <a:lstStyle/>
          <a:p>
            <a:fld id="{3FE261EC-5891-4FA6-A922-93FB3DC7DE35}" type="slidenum">
              <a:rPr lang="en-US" smtClean="0"/>
              <a:t>‹#›</a:t>
            </a:fld>
            <a:endParaRPr lang="en-US"/>
          </a:p>
        </p:txBody>
      </p:sp>
    </p:spTree>
    <p:extLst>
      <p:ext uri="{BB962C8B-B14F-4D97-AF65-F5344CB8AC3E}">
        <p14:creationId xmlns:p14="http://schemas.microsoft.com/office/powerpoint/2010/main" val="16927493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p>
            <a:fld id="{2BFC49CD-2CAF-42B0-B756-BB980B0EEB5B}" type="datetimeFigureOut">
              <a:rPr lang="en-US" smtClean="0"/>
              <a:t>2015-05-29</a:t>
            </a:fld>
            <a:endParaRPr lang="en-US"/>
          </a:p>
        </p:txBody>
      </p:sp>
      <p:sp>
        <p:nvSpPr>
          <p:cNvPr id="5" name="Footer Placeholder 5"/>
          <p:cNvSpPr>
            <a:spLocks noGrp="1"/>
          </p:cNvSpPr>
          <p:nvPr>
            <p:ph type="ftr" sz="quarter" idx="11"/>
          </p:nvPr>
        </p:nvSpPr>
        <p:spPr/>
        <p:txBody>
          <a:bodyPr/>
          <a:lstStyle/>
          <a:p>
            <a:endParaRPr lang="en-US"/>
          </a:p>
        </p:txBody>
      </p:sp>
      <p:sp>
        <p:nvSpPr>
          <p:cNvPr id="6" name="Slide Number Placeholder 6"/>
          <p:cNvSpPr>
            <a:spLocks noGrp="1"/>
          </p:cNvSpPr>
          <p:nvPr>
            <p:ph type="sldNum" sz="quarter" idx="12"/>
          </p:nvPr>
        </p:nvSpPr>
        <p:spPr/>
        <p:txBody>
          <a:bodyPr/>
          <a:lstStyle/>
          <a:p>
            <a:fld id="{3FE261EC-5891-4FA6-A922-93FB3DC7DE35}" type="slidenum">
              <a:rPr lang="en-US" smtClean="0"/>
              <a:t>‹#›</a:t>
            </a:fld>
            <a:endParaRPr lang="en-US"/>
          </a:p>
        </p:txBody>
      </p:sp>
    </p:spTree>
    <p:extLst>
      <p:ext uri="{BB962C8B-B14F-4D97-AF65-F5344CB8AC3E}">
        <p14:creationId xmlns:p14="http://schemas.microsoft.com/office/powerpoint/2010/main" val="13176284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BFC49CD-2CAF-42B0-B756-BB980B0EEB5B}" type="datetimeFigureOut">
              <a:rPr lang="en-US" smtClean="0"/>
              <a:t>2015-05-29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E261EC-5891-4FA6-A922-93FB3DC7DE35}" type="slidenum">
              <a:rPr lang="en-US" smtClean="0"/>
              <a:t>‹#›</a:t>
            </a:fld>
            <a:endParaRPr lang="en-US"/>
          </a:p>
        </p:txBody>
      </p:sp>
    </p:spTree>
    <p:extLst>
      <p:ext uri="{BB962C8B-B14F-4D97-AF65-F5344CB8AC3E}">
        <p14:creationId xmlns:p14="http://schemas.microsoft.com/office/powerpoint/2010/main" val="2335618598"/>
      </p:ext>
    </p:extLst>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image" Target="../media/image3.png"/><Relationship Id="rId21" Type="http://schemas.openxmlformats.org/officeDocument/2006/relationships/image" Target="../media/image4.png"/><Relationship Id="rId22" Type="http://schemas.openxmlformats.org/officeDocument/2006/relationships/image" Target="../media/image5.png"/><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theme" Target="../theme/theme1.xml"/><Relationship Id="rId19"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2BFC49CD-2CAF-42B0-B756-BB980B0EEB5B}" type="datetimeFigureOut">
              <a:rPr lang="en-US" smtClean="0"/>
              <a:t>2015-05-29</a:t>
            </a:fld>
            <a:endParaRPr lang="en-US"/>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3FE261EC-5891-4FA6-A922-93FB3DC7DE35}" type="slidenum">
              <a:rPr lang="en-US" smtClean="0"/>
              <a:t>‹#›</a:t>
            </a:fld>
            <a:endParaRPr lang="en-US"/>
          </a:p>
        </p:txBody>
      </p:sp>
    </p:spTree>
    <p:extLst>
      <p:ext uri="{BB962C8B-B14F-4D97-AF65-F5344CB8AC3E}">
        <p14:creationId xmlns:p14="http://schemas.microsoft.com/office/powerpoint/2010/main" val="636178236"/>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youtube.com/watch?v=4xxDWNnvpfM"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youtube.com/watch?v=BQ_Ethb6_Wk"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29355" y="1378016"/>
            <a:ext cx="8825658" cy="3329581"/>
          </a:xfrm>
        </p:spPr>
        <p:txBody>
          <a:bodyPr/>
          <a:lstStyle/>
          <a:p>
            <a:r>
              <a:rPr lang="en-US" dirty="0" smtClean="0"/>
              <a:t> 5 rocks</a:t>
            </a:r>
            <a:endParaRPr lang="en-US" dirty="0"/>
          </a:p>
        </p:txBody>
      </p:sp>
      <p:sp>
        <p:nvSpPr>
          <p:cNvPr id="3" name="Subtitle 2"/>
          <p:cNvSpPr>
            <a:spLocks noGrp="1"/>
          </p:cNvSpPr>
          <p:nvPr>
            <p:ph type="subTitle" idx="1"/>
          </p:nvPr>
        </p:nvSpPr>
        <p:spPr/>
        <p:txBody>
          <a:bodyPr>
            <a:normAutofit/>
          </a:bodyPr>
          <a:lstStyle/>
          <a:p>
            <a:r>
              <a:rPr lang="en-US" dirty="0" err="1" smtClean="0"/>
              <a:t>Landen</a:t>
            </a:r>
            <a:r>
              <a:rPr lang="en-US" dirty="0" smtClean="0"/>
              <a:t> </a:t>
            </a:r>
            <a:r>
              <a:rPr lang="en-US" dirty="0" err="1" smtClean="0"/>
              <a:t>curran</a:t>
            </a:r>
            <a:endParaRPr lang="en-US" dirty="0" smtClean="0"/>
          </a:p>
          <a:p>
            <a:endParaRPr lang="en-US" dirty="0" smtClean="0"/>
          </a:p>
          <a:p>
            <a:endParaRPr lang="en-US" dirty="0"/>
          </a:p>
        </p:txBody>
      </p:sp>
    </p:spTree>
    <p:extLst>
      <p:ext uri="{BB962C8B-B14F-4D97-AF65-F5344CB8AC3E}">
        <p14:creationId xmlns:p14="http://schemas.microsoft.com/office/powerpoint/2010/main" val="29259296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alibri"/>
                <a:ea typeface="Calibri"/>
                <a:cs typeface="Times New Roman"/>
              </a:rPr>
              <a:t>How </a:t>
            </a:r>
            <a:r>
              <a:rPr lang="en-US" dirty="0" smtClean="0">
                <a:latin typeface="Calibri"/>
                <a:ea typeface="Calibri"/>
                <a:cs typeface="Times New Roman"/>
              </a:rPr>
              <a:t>Pumice is formed</a:t>
            </a:r>
            <a:endParaRPr lang="en-US" dirty="0"/>
          </a:p>
        </p:txBody>
      </p:sp>
      <p:sp>
        <p:nvSpPr>
          <p:cNvPr id="3" name="Content Placeholder 2"/>
          <p:cNvSpPr>
            <a:spLocks noGrp="1"/>
          </p:cNvSpPr>
          <p:nvPr>
            <p:ph idx="1"/>
          </p:nvPr>
        </p:nvSpPr>
        <p:spPr/>
        <p:txBody>
          <a:bodyPr/>
          <a:lstStyle/>
          <a:p>
            <a:pPr marL="0" indent="0">
              <a:buNone/>
            </a:pPr>
            <a:r>
              <a:rPr lang="en-US" dirty="0">
                <a:latin typeface="Calibri"/>
                <a:ea typeface="Calibri"/>
                <a:cs typeface="Times New Roman"/>
              </a:rPr>
              <a:t>Pumice</a:t>
            </a:r>
            <a:endParaRPr lang="en-US" dirty="0" smtClean="0"/>
          </a:p>
          <a:p>
            <a:r>
              <a:rPr lang="en-US" dirty="0">
                <a:hlinkClick r:id="rId2"/>
              </a:rPr>
              <a:t>https://www.youtube.com/watch?v=</a:t>
            </a:r>
            <a:r>
              <a:rPr lang="en-US" dirty="0" smtClean="0">
                <a:hlinkClick r:id="rId2"/>
              </a:rPr>
              <a:t>4xxDWNnvpfM</a:t>
            </a:r>
            <a:endParaRPr lang="en-US" dirty="0" smtClean="0"/>
          </a:p>
          <a:p>
            <a:endParaRPr lang="en-US" dirty="0"/>
          </a:p>
        </p:txBody>
      </p:sp>
    </p:spTree>
    <p:extLst>
      <p:ext uri="{BB962C8B-B14F-4D97-AF65-F5344CB8AC3E}">
        <p14:creationId xmlns:p14="http://schemas.microsoft.com/office/powerpoint/2010/main" val="41048849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Calibri"/>
                <a:ea typeface="Calibri"/>
                <a:cs typeface="Times New Roman"/>
              </a:rPr>
              <a:t>How is SCHIST formed</a:t>
            </a:r>
            <a:endParaRPr lang="en-US" dirty="0"/>
          </a:p>
        </p:txBody>
      </p:sp>
      <p:sp>
        <p:nvSpPr>
          <p:cNvPr id="3" name="Content Placeholder 2"/>
          <p:cNvSpPr>
            <a:spLocks noGrp="1"/>
          </p:cNvSpPr>
          <p:nvPr>
            <p:ph idx="1"/>
          </p:nvPr>
        </p:nvSpPr>
        <p:spPr/>
        <p:txBody>
          <a:bodyPr/>
          <a:lstStyle/>
          <a:p>
            <a:pPr marL="0" indent="0">
              <a:buNone/>
            </a:pPr>
            <a:r>
              <a:rPr lang="en-US" b="1" dirty="0">
                <a:latin typeface="Calibri"/>
                <a:ea typeface="Calibri"/>
                <a:cs typeface="Times New Roman"/>
              </a:rPr>
              <a:t>SCHIST</a:t>
            </a:r>
            <a:endParaRPr lang="en-US" dirty="0" smtClean="0"/>
          </a:p>
          <a:p>
            <a:endParaRPr lang="en-US" dirty="0"/>
          </a:p>
          <a:p>
            <a:r>
              <a:rPr lang="en-US" dirty="0"/>
              <a:t>Schist is formed from the exposure of previously existing rock to high pressures and heat from tectonic forces. The pressures and heat experienced align the platy minerals in sheet-like layers, minerals can recrystallize, and new minerals may be formed from existing ones as the pressures squeeze out any remaining fluids. </a:t>
            </a:r>
          </a:p>
        </p:txBody>
      </p:sp>
    </p:spTree>
    <p:extLst>
      <p:ext uri="{BB962C8B-B14F-4D97-AF65-F5344CB8AC3E}">
        <p14:creationId xmlns:p14="http://schemas.microsoft.com/office/powerpoint/2010/main" val="5572384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Calibri"/>
                <a:ea typeface="Calibri"/>
                <a:cs typeface="Times New Roman"/>
              </a:rPr>
              <a:t>How is MARBLE formed</a:t>
            </a:r>
            <a:endParaRPr lang="en-US" dirty="0"/>
          </a:p>
        </p:txBody>
      </p:sp>
      <p:sp>
        <p:nvSpPr>
          <p:cNvPr id="3" name="Content Placeholder 2"/>
          <p:cNvSpPr>
            <a:spLocks noGrp="1"/>
          </p:cNvSpPr>
          <p:nvPr>
            <p:ph idx="1"/>
          </p:nvPr>
        </p:nvSpPr>
        <p:spPr>
          <a:xfrm>
            <a:off x="423353" y="3456926"/>
            <a:ext cx="8450517" cy="2744440"/>
          </a:xfrm>
        </p:spPr>
        <p:txBody>
          <a:bodyPr/>
          <a:lstStyle/>
          <a:p>
            <a:r>
              <a:rPr lang="en-US" dirty="0"/>
              <a:t>Marble, formed from limestone with heat and pressure over years in the earth's crust. These pressure or forces cause the limestone to change in texture and makeup. The process is called recrystallization. Fossilized materials in the limestone, along with its original carbonate minerals, recrystallize and form large, coarse grains of calcite.</a:t>
            </a:r>
            <a:endParaRPr lang="en-US" dirty="0"/>
          </a:p>
        </p:txBody>
      </p:sp>
    </p:spTree>
    <p:extLst>
      <p:ext uri="{BB962C8B-B14F-4D97-AF65-F5344CB8AC3E}">
        <p14:creationId xmlns:p14="http://schemas.microsoft.com/office/powerpoint/2010/main" val="40538983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a:xfrm>
            <a:off x="985713" y="1841270"/>
            <a:ext cx="8946541" cy="4195481"/>
          </a:xfrm>
        </p:spPr>
        <p:txBody>
          <a:bodyPr/>
          <a:lstStyle/>
          <a:p>
            <a:r>
              <a:rPr lang="en-US" dirty="0" smtClean="0"/>
              <a:t>I learned </a:t>
            </a:r>
            <a:r>
              <a:rPr lang="en-US" dirty="0"/>
              <a:t>how </a:t>
            </a:r>
            <a:r>
              <a:rPr lang="en-US" dirty="0" smtClean="0"/>
              <a:t>coal, </a:t>
            </a:r>
            <a:r>
              <a:rPr lang="en-US" b="1" dirty="0" smtClean="0">
                <a:latin typeface="Calibri"/>
                <a:ea typeface="Calibri"/>
                <a:cs typeface="Times New Roman"/>
              </a:rPr>
              <a:t>Quartzite,</a:t>
            </a:r>
            <a:r>
              <a:rPr lang="en-US" b="1" dirty="0">
                <a:latin typeface="Calibri"/>
                <a:ea typeface="Calibri"/>
                <a:cs typeface="Times New Roman"/>
              </a:rPr>
              <a:t> </a:t>
            </a:r>
            <a:r>
              <a:rPr lang="en-US" b="1" dirty="0" smtClean="0">
                <a:latin typeface="Calibri"/>
                <a:ea typeface="Calibri"/>
                <a:cs typeface="Times New Roman"/>
              </a:rPr>
              <a:t>SCHIST,</a:t>
            </a:r>
            <a:r>
              <a:rPr lang="en-US" dirty="0">
                <a:latin typeface="Calibri"/>
                <a:ea typeface="Calibri"/>
                <a:cs typeface="Times New Roman"/>
              </a:rPr>
              <a:t> </a:t>
            </a:r>
            <a:r>
              <a:rPr lang="en-US" dirty="0" smtClean="0">
                <a:latin typeface="Calibri"/>
                <a:ea typeface="Calibri"/>
                <a:cs typeface="Times New Roman"/>
              </a:rPr>
              <a:t>Pumice,</a:t>
            </a:r>
            <a:r>
              <a:rPr lang="en-US" b="1" dirty="0">
                <a:latin typeface="Calibri"/>
                <a:ea typeface="Calibri"/>
                <a:cs typeface="Times New Roman"/>
              </a:rPr>
              <a:t> MARBLE</a:t>
            </a:r>
            <a:r>
              <a:rPr lang="en-CA" dirty="0"/>
              <a:t> </a:t>
            </a:r>
            <a:r>
              <a:rPr lang="en-CA" dirty="0" smtClean="0"/>
              <a:t>are formed and I learned that </a:t>
            </a:r>
            <a:r>
              <a:rPr lang="en-US" b="1" dirty="0" smtClean="0">
                <a:latin typeface="Calibri"/>
                <a:ea typeface="Calibri"/>
                <a:cs typeface="Times New Roman"/>
              </a:rPr>
              <a:t>SCHIST and </a:t>
            </a:r>
            <a:r>
              <a:rPr lang="en-US" dirty="0" smtClean="0">
                <a:latin typeface="Calibri"/>
                <a:ea typeface="Calibri"/>
                <a:cs typeface="Times New Roman"/>
              </a:rPr>
              <a:t>Pumice </a:t>
            </a:r>
            <a:r>
              <a:rPr lang="en-US" smtClean="0">
                <a:latin typeface="Calibri"/>
                <a:ea typeface="Calibri"/>
                <a:cs typeface="Times New Roman"/>
              </a:rPr>
              <a:t>were rocks. </a:t>
            </a:r>
            <a:endParaRPr lang="en-US" dirty="0"/>
          </a:p>
        </p:txBody>
      </p:sp>
    </p:spTree>
    <p:extLst>
      <p:ext uri="{BB962C8B-B14F-4D97-AF65-F5344CB8AC3E}">
        <p14:creationId xmlns:p14="http://schemas.microsoft.com/office/powerpoint/2010/main" val="10557933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dirty="0" smtClean="0"/>
              <a:t>This presentation is about 5 different rocks  like coal</a:t>
            </a:r>
            <a:r>
              <a:rPr lang="en-US" dirty="0"/>
              <a:t> </a:t>
            </a:r>
            <a:r>
              <a:rPr lang="en-US" dirty="0" smtClean="0"/>
              <a:t>,</a:t>
            </a:r>
            <a:r>
              <a:rPr lang="en-US" b="1" dirty="0" smtClean="0">
                <a:latin typeface="Calibri"/>
                <a:ea typeface="Calibri"/>
                <a:cs typeface="Times New Roman"/>
              </a:rPr>
              <a:t>Quartzite</a:t>
            </a:r>
            <a:r>
              <a:rPr lang="en-CA" dirty="0" smtClean="0"/>
              <a:t> ,</a:t>
            </a:r>
            <a:r>
              <a:rPr lang="en-US" dirty="0">
                <a:latin typeface="Calibri"/>
                <a:ea typeface="Calibri"/>
                <a:cs typeface="Times New Roman"/>
              </a:rPr>
              <a:t> Pumice</a:t>
            </a:r>
            <a:r>
              <a:rPr lang="en-CA" dirty="0"/>
              <a:t> </a:t>
            </a:r>
            <a:r>
              <a:rPr lang="en-CA" dirty="0" smtClean="0"/>
              <a:t>,</a:t>
            </a:r>
            <a:r>
              <a:rPr lang="en-US" b="1" dirty="0">
                <a:latin typeface="Calibri"/>
                <a:ea typeface="Calibri"/>
                <a:cs typeface="Times New Roman"/>
              </a:rPr>
              <a:t> SCHIST</a:t>
            </a:r>
            <a:r>
              <a:rPr lang="en-CA" dirty="0"/>
              <a:t> </a:t>
            </a:r>
            <a:r>
              <a:rPr lang="en-CA" dirty="0" smtClean="0"/>
              <a:t>,</a:t>
            </a:r>
            <a:r>
              <a:rPr lang="en-US" b="1" dirty="0">
                <a:latin typeface="Calibri"/>
                <a:ea typeface="Calibri"/>
                <a:cs typeface="Times New Roman"/>
              </a:rPr>
              <a:t> </a:t>
            </a:r>
            <a:r>
              <a:rPr lang="en-US" b="1" dirty="0" smtClean="0">
                <a:latin typeface="Calibri"/>
                <a:ea typeface="Calibri"/>
                <a:cs typeface="Times New Roman"/>
              </a:rPr>
              <a:t>MARBLE</a:t>
            </a:r>
            <a:r>
              <a:rPr lang="en-CA" dirty="0" smtClean="0"/>
              <a:t> </a:t>
            </a:r>
            <a:endParaRPr lang="en-US" dirty="0"/>
          </a:p>
        </p:txBody>
      </p:sp>
      <p:pic>
        <p:nvPicPr>
          <p:cNvPr id="4" name="Picture 3" descr="images.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74837" y="2704275"/>
            <a:ext cx="5732487" cy="3380343"/>
          </a:xfrm>
          <a:prstGeom prst="rect">
            <a:avLst/>
          </a:prstGeom>
        </p:spPr>
      </p:pic>
    </p:spTree>
    <p:extLst>
      <p:ext uri="{BB962C8B-B14F-4D97-AF65-F5344CB8AC3E}">
        <p14:creationId xmlns:p14="http://schemas.microsoft.com/office/powerpoint/2010/main" val="31237987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5552" y="405685"/>
            <a:ext cx="9404723" cy="1400530"/>
          </a:xfrm>
        </p:spPr>
        <p:txBody>
          <a:bodyPr/>
          <a:lstStyle/>
          <a:p>
            <a:r>
              <a:rPr lang="en-US" dirty="0" smtClean="0"/>
              <a:t>coal</a:t>
            </a:r>
            <a:endParaRPr lang="en-US" dirty="0"/>
          </a:p>
        </p:txBody>
      </p:sp>
      <p:sp>
        <p:nvSpPr>
          <p:cNvPr id="3" name="Content Placeholder 2"/>
          <p:cNvSpPr>
            <a:spLocks noGrp="1"/>
          </p:cNvSpPr>
          <p:nvPr>
            <p:ph idx="1"/>
          </p:nvPr>
        </p:nvSpPr>
        <p:spPr>
          <a:xfrm>
            <a:off x="1041865" y="1909510"/>
            <a:ext cx="8946541" cy="4195481"/>
          </a:xfrm>
        </p:spPr>
        <p:txBody>
          <a:bodyPr/>
          <a:lstStyle/>
          <a:p>
            <a:pPr marL="0" indent="0">
              <a:buNone/>
            </a:pPr>
            <a:r>
              <a:rPr lang="en-US" b="1" dirty="0">
                <a:latin typeface="Calibri"/>
                <a:ea typeface="Calibri"/>
                <a:cs typeface="Times New Roman"/>
              </a:rPr>
              <a:t>coal</a:t>
            </a:r>
            <a:r>
              <a:rPr lang="en-US" b="1" dirty="0" smtClean="0">
                <a:latin typeface="Calibri"/>
                <a:ea typeface="Calibri"/>
                <a:cs typeface="Times New Roman"/>
              </a:rPr>
              <a:t>- is a </a:t>
            </a:r>
            <a:r>
              <a:rPr lang="en-US" b="1" dirty="0">
                <a:latin typeface="Calibri"/>
                <a:ea typeface="Calibri"/>
                <a:cs typeface="Times New Roman"/>
              </a:rPr>
              <a:t>sedimentary rock, formed from decayed plants, is mainly used to make power.</a:t>
            </a:r>
            <a:r>
              <a:rPr lang="en-CA" dirty="0"/>
              <a:t> </a:t>
            </a:r>
            <a:endParaRPr lang="en-US" dirty="0"/>
          </a:p>
          <a:p>
            <a:endParaRPr lang="en-US" dirty="0"/>
          </a:p>
          <a:p>
            <a:pPr marL="0" indent="0">
              <a:buNone/>
            </a:pPr>
            <a:endParaRPr lang="en-US" dirty="0"/>
          </a:p>
        </p:txBody>
      </p:sp>
      <p:pic>
        <p:nvPicPr>
          <p:cNvPr id="5" name="Picture 4" descr="images-1.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89179" y="2622327"/>
            <a:ext cx="8118253" cy="3872030"/>
          </a:xfrm>
          <a:prstGeom prst="rect">
            <a:avLst/>
          </a:prstGeom>
        </p:spPr>
      </p:pic>
    </p:spTree>
    <p:extLst>
      <p:ext uri="{BB962C8B-B14F-4D97-AF65-F5344CB8AC3E}">
        <p14:creationId xmlns:p14="http://schemas.microsoft.com/office/powerpoint/2010/main" val="40969953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61468" y="622673"/>
            <a:ext cx="9404723" cy="1400530"/>
          </a:xfrm>
        </p:spPr>
        <p:txBody>
          <a:bodyPr/>
          <a:lstStyle/>
          <a:p>
            <a:r>
              <a:rPr lang="en-US" b="1" dirty="0">
                <a:latin typeface="Calibri"/>
                <a:ea typeface="Calibri"/>
                <a:cs typeface="Times New Roman"/>
              </a:rPr>
              <a:t>Quartzite</a:t>
            </a:r>
            <a:r>
              <a:rPr lang="en-CA" dirty="0"/>
              <a:t> </a:t>
            </a:r>
            <a:endParaRPr lang="en-US" dirty="0"/>
          </a:p>
        </p:txBody>
      </p:sp>
      <p:sp>
        <p:nvSpPr>
          <p:cNvPr id="3" name="Content Placeholder 2"/>
          <p:cNvSpPr>
            <a:spLocks noGrp="1"/>
          </p:cNvSpPr>
          <p:nvPr>
            <p:ph idx="1"/>
          </p:nvPr>
        </p:nvSpPr>
        <p:spPr/>
        <p:txBody>
          <a:bodyPr/>
          <a:lstStyle/>
          <a:p>
            <a:pPr marL="0" indent="0">
              <a:buNone/>
            </a:pPr>
            <a:endParaRPr lang="en-US" dirty="0"/>
          </a:p>
          <a:p>
            <a:r>
              <a:rPr lang="en-US" b="1" dirty="0" smtClean="0">
                <a:latin typeface="Calibri"/>
                <a:ea typeface="Calibri"/>
                <a:cs typeface="Times New Roman"/>
              </a:rPr>
              <a:t>Quartzite</a:t>
            </a:r>
            <a:r>
              <a:rPr lang="en-US" b="1" dirty="0">
                <a:latin typeface="Calibri"/>
                <a:ea typeface="Calibri"/>
                <a:cs typeface="Times New Roman"/>
              </a:rPr>
              <a:t>-  a metamorphic or sedimentary rock, generally white, same uses as sandstone.</a:t>
            </a:r>
            <a:r>
              <a:rPr lang="en-CA" dirty="0"/>
              <a:t> </a:t>
            </a:r>
            <a:endParaRPr lang="en-US" dirty="0"/>
          </a:p>
          <a:p>
            <a:pPr marL="0" indent="0">
              <a:buNone/>
            </a:pPr>
            <a:endParaRPr lang="en-US" dirty="0"/>
          </a:p>
        </p:txBody>
      </p:sp>
      <p:pic>
        <p:nvPicPr>
          <p:cNvPr id="5" name="Picture 4" descr="images-2.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08765" y="3114014"/>
            <a:ext cx="9298897" cy="3441804"/>
          </a:xfrm>
          <a:prstGeom prst="rect">
            <a:avLst/>
          </a:prstGeom>
        </p:spPr>
      </p:pic>
    </p:spTree>
    <p:extLst>
      <p:ext uri="{BB962C8B-B14F-4D97-AF65-F5344CB8AC3E}">
        <p14:creationId xmlns:p14="http://schemas.microsoft.com/office/powerpoint/2010/main" val="5335008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2678" y="329827"/>
            <a:ext cx="9404723" cy="1400530"/>
          </a:xfrm>
        </p:spPr>
        <p:txBody>
          <a:bodyPr/>
          <a:lstStyle/>
          <a:p>
            <a:r>
              <a:rPr lang="en-US" dirty="0" smtClean="0">
                <a:latin typeface="Calibri"/>
                <a:ea typeface="Calibri"/>
                <a:cs typeface="Times New Roman"/>
              </a:rPr>
              <a:t>Pumice</a:t>
            </a:r>
            <a:endParaRPr lang="en-US" dirty="0"/>
          </a:p>
        </p:txBody>
      </p:sp>
      <p:sp>
        <p:nvSpPr>
          <p:cNvPr id="3" name="Content Placeholder 2"/>
          <p:cNvSpPr>
            <a:spLocks noGrp="1"/>
          </p:cNvSpPr>
          <p:nvPr>
            <p:ph idx="1"/>
          </p:nvPr>
        </p:nvSpPr>
        <p:spPr/>
        <p:txBody>
          <a:bodyPr/>
          <a:lstStyle/>
          <a:p>
            <a:pPr marL="0" indent="0">
              <a:buNone/>
            </a:pPr>
            <a:endParaRPr lang="en-US" dirty="0"/>
          </a:p>
          <a:p>
            <a:r>
              <a:rPr lang="en-US" dirty="0">
                <a:latin typeface="Calibri"/>
                <a:ea typeface="Calibri"/>
                <a:cs typeface="Times New Roman"/>
              </a:rPr>
              <a:t>Pumice-  a igneous rock, brittle variety of rhyolite and is light enough to </a:t>
            </a:r>
            <a:r>
              <a:rPr lang="en-US" dirty="0" err="1">
                <a:latin typeface="Calibri"/>
                <a:ea typeface="Calibri"/>
                <a:cs typeface="Times New Roman"/>
              </a:rPr>
              <a:t>float.It</a:t>
            </a:r>
            <a:r>
              <a:rPr lang="en-US" dirty="0">
                <a:latin typeface="Calibri"/>
                <a:ea typeface="Calibri"/>
                <a:cs typeface="Times New Roman"/>
              </a:rPr>
              <a:t> is formed when magma of granite composition erupts at the earth’s surface or intrudes the crust at shallow depths.</a:t>
            </a:r>
            <a:endParaRPr lang="en-CA" dirty="0">
              <a:latin typeface="Calibri"/>
              <a:ea typeface="Calibri"/>
              <a:cs typeface="Times New Roman"/>
            </a:endParaRPr>
          </a:p>
          <a:p>
            <a:endParaRPr lang="en-US" dirty="0"/>
          </a:p>
          <a:p>
            <a:pPr marL="0" indent="0">
              <a:buNone/>
            </a:pPr>
            <a:endParaRPr lang="en-US" dirty="0"/>
          </a:p>
        </p:txBody>
      </p:sp>
      <p:pic>
        <p:nvPicPr>
          <p:cNvPr id="4" name="Picture 3" descr="images-3.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63870" y="3564726"/>
            <a:ext cx="5828129" cy="2829881"/>
          </a:xfrm>
          <a:prstGeom prst="rect">
            <a:avLst/>
          </a:prstGeom>
        </p:spPr>
      </p:pic>
    </p:spTree>
    <p:extLst>
      <p:ext uri="{BB962C8B-B14F-4D97-AF65-F5344CB8AC3E}">
        <p14:creationId xmlns:p14="http://schemas.microsoft.com/office/powerpoint/2010/main" val="12663539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3770" y="385198"/>
            <a:ext cx="9404723" cy="1400530"/>
          </a:xfrm>
        </p:spPr>
        <p:txBody>
          <a:bodyPr/>
          <a:lstStyle/>
          <a:p>
            <a:r>
              <a:rPr lang="en-US" b="1" dirty="0" smtClean="0">
                <a:latin typeface="Calibri"/>
                <a:ea typeface="Calibri"/>
                <a:cs typeface="Times New Roman"/>
              </a:rPr>
              <a:t>SCHIST</a:t>
            </a:r>
            <a:endParaRPr lang="en-US" dirty="0"/>
          </a:p>
        </p:txBody>
      </p:sp>
      <p:sp>
        <p:nvSpPr>
          <p:cNvPr id="3" name="Content Placeholder 2"/>
          <p:cNvSpPr>
            <a:spLocks noGrp="1"/>
          </p:cNvSpPr>
          <p:nvPr>
            <p:ph idx="1"/>
          </p:nvPr>
        </p:nvSpPr>
        <p:spPr>
          <a:xfrm>
            <a:off x="468366" y="1786588"/>
            <a:ext cx="8946541" cy="4195481"/>
          </a:xfrm>
        </p:spPr>
        <p:txBody>
          <a:bodyPr/>
          <a:lstStyle/>
          <a:p>
            <a:pPr marL="0" indent="0">
              <a:buNone/>
            </a:pPr>
            <a:endParaRPr lang="en-US" dirty="0"/>
          </a:p>
          <a:p>
            <a:r>
              <a:rPr lang="en-US" b="1" dirty="0">
                <a:latin typeface="Calibri"/>
                <a:ea typeface="Calibri"/>
                <a:cs typeface="Times New Roman"/>
              </a:rPr>
              <a:t>SCHIST-A metamorphic rock,</a:t>
            </a:r>
            <a:r>
              <a:rPr lang="en-US" dirty="0">
                <a:latin typeface="Arial"/>
                <a:ea typeface="ＭＳ 明朝"/>
                <a:cs typeface="Times New Roman"/>
              </a:rPr>
              <a:t> </a:t>
            </a:r>
            <a:r>
              <a:rPr lang="en-US" b="1" dirty="0">
                <a:latin typeface="Calibri"/>
                <a:ea typeface="Calibri"/>
                <a:cs typeface="Times New Roman"/>
              </a:rPr>
              <a:t>. Goes from silvery white to all shades of gray with yellow to brown tones depending on the mineral concentration, Some </a:t>
            </a:r>
            <a:r>
              <a:rPr lang="en-US" b="1" dirty="0" err="1">
                <a:latin typeface="Calibri"/>
                <a:ea typeface="Calibri"/>
                <a:cs typeface="Times New Roman"/>
              </a:rPr>
              <a:t>schists</a:t>
            </a:r>
            <a:r>
              <a:rPr lang="en-US" b="1" dirty="0">
                <a:latin typeface="Calibri"/>
                <a:ea typeface="Calibri"/>
                <a:cs typeface="Times New Roman"/>
              </a:rPr>
              <a:t> have graphite and some are used as building stones.</a:t>
            </a:r>
            <a:endParaRPr lang="en-CA" dirty="0">
              <a:latin typeface="Calibri"/>
              <a:ea typeface="Calibri"/>
              <a:cs typeface="Times New Roman"/>
            </a:endParaRPr>
          </a:p>
          <a:p>
            <a:endParaRPr lang="en-US" dirty="0"/>
          </a:p>
          <a:p>
            <a:endParaRPr lang="en-US" dirty="0"/>
          </a:p>
        </p:txBody>
      </p:sp>
      <p:pic>
        <p:nvPicPr>
          <p:cNvPr id="4" name="Picture 3" descr="images-4.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96033" y="3749108"/>
            <a:ext cx="6125755" cy="2575046"/>
          </a:xfrm>
          <a:prstGeom prst="rect">
            <a:avLst/>
          </a:prstGeom>
        </p:spPr>
      </p:pic>
    </p:spTree>
    <p:extLst>
      <p:ext uri="{BB962C8B-B14F-4D97-AF65-F5344CB8AC3E}">
        <p14:creationId xmlns:p14="http://schemas.microsoft.com/office/powerpoint/2010/main" val="42081991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0582" y="382168"/>
            <a:ext cx="9404723" cy="1400530"/>
          </a:xfrm>
        </p:spPr>
        <p:txBody>
          <a:bodyPr/>
          <a:lstStyle/>
          <a:p>
            <a:r>
              <a:rPr lang="en-US" b="1" dirty="0">
                <a:latin typeface="Calibri"/>
                <a:ea typeface="Calibri"/>
                <a:cs typeface="Times New Roman"/>
              </a:rPr>
              <a:t>MARBLE</a:t>
            </a:r>
            <a:r>
              <a:rPr lang="en-CA" dirty="0"/>
              <a:t> </a:t>
            </a:r>
            <a:endParaRPr lang="en-US" dirty="0"/>
          </a:p>
        </p:txBody>
      </p:sp>
      <p:sp>
        <p:nvSpPr>
          <p:cNvPr id="3" name="Content Placeholder 2"/>
          <p:cNvSpPr>
            <a:spLocks noGrp="1"/>
          </p:cNvSpPr>
          <p:nvPr>
            <p:ph idx="1"/>
          </p:nvPr>
        </p:nvSpPr>
        <p:spPr/>
        <p:txBody>
          <a:bodyPr/>
          <a:lstStyle/>
          <a:p>
            <a:pPr marL="0" indent="0">
              <a:buNone/>
            </a:pPr>
            <a:endParaRPr lang="en-US" dirty="0"/>
          </a:p>
          <a:p>
            <a:r>
              <a:rPr lang="en-US" b="1" dirty="0">
                <a:latin typeface="Calibri"/>
                <a:ea typeface="Calibri"/>
                <a:cs typeface="Times New Roman"/>
              </a:rPr>
              <a:t>MARBLE-A metamorphic rock, The normal color is white but accessory minerals act as coloring agents and may produce a variety of colors, Dolomite rich marble may be a source for magnesium and is used as an ingredient in the manufacture of refracting materials.</a:t>
            </a:r>
            <a:endParaRPr lang="en-CA" dirty="0">
              <a:latin typeface="Calibri"/>
              <a:ea typeface="Calibri"/>
              <a:cs typeface="Times New Roman"/>
            </a:endParaRPr>
          </a:p>
          <a:p>
            <a:pPr marL="0" indent="0">
              <a:buNone/>
            </a:pPr>
            <a:endParaRPr lang="en-US" dirty="0"/>
          </a:p>
        </p:txBody>
      </p:sp>
      <p:pic>
        <p:nvPicPr>
          <p:cNvPr id="4" name="Picture 3" descr="Unknown-1.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49647" y="3713470"/>
            <a:ext cx="5095054" cy="2857500"/>
          </a:xfrm>
          <a:prstGeom prst="rect">
            <a:avLst/>
          </a:prstGeom>
        </p:spPr>
      </p:pic>
    </p:spTree>
    <p:extLst>
      <p:ext uri="{BB962C8B-B14F-4D97-AF65-F5344CB8AC3E}">
        <p14:creationId xmlns:p14="http://schemas.microsoft.com/office/powerpoint/2010/main" val="28175752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coal is formed</a:t>
            </a:r>
            <a:endParaRPr lang="en-US" dirty="0"/>
          </a:p>
        </p:txBody>
      </p:sp>
      <p:sp>
        <p:nvSpPr>
          <p:cNvPr id="3" name="Content Placeholder 2"/>
          <p:cNvSpPr>
            <a:spLocks noGrp="1"/>
          </p:cNvSpPr>
          <p:nvPr>
            <p:ph idx="1"/>
          </p:nvPr>
        </p:nvSpPr>
        <p:spPr/>
        <p:txBody>
          <a:bodyPr/>
          <a:lstStyle/>
          <a:p>
            <a:pPr marL="0" indent="0">
              <a:buNone/>
            </a:pPr>
            <a:endParaRPr lang="en-US" dirty="0"/>
          </a:p>
          <a:p>
            <a:pPr marL="0" indent="0">
              <a:buNone/>
            </a:pPr>
            <a:r>
              <a:rPr lang="en-US" dirty="0" smtClean="0"/>
              <a:t>coal</a:t>
            </a:r>
          </a:p>
          <a:p>
            <a:r>
              <a:rPr lang="en-US" dirty="0">
                <a:hlinkClick r:id="rId2"/>
              </a:rPr>
              <a:t>https://www.youtube.com/watch?v=</a:t>
            </a:r>
            <a:r>
              <a:rPr lang="en-US" dirty="0" smtClean="0">
                <a:hlinkClick r:id="rId2"/>
              </a:rPr>
              <a:t>BQ_Ethb6_Wk</a:t>
            </a:r>
            <a:endParaRPr lang="en-US" dirty="0" smtClean="0"/>
          </a:p>
          <a:p>
            <a:endParaRPr lang="en-US" dirty="0"/>
          </a:p>
          <a:p>
            <a:endParaRPr lang="en-US" dirty="0"/>
          </a:p>
        </p:txBody>
      </p:sp>
    </p:spTree>
    <p:extLst>
      <p:ext uri="{BB962C8B-B14F-4D97-AF65-F5344CB8AC3E}">
        <p14:creationId xmlns:p14="http://schemas.microsoft.com/office/powerpoint/2010/main" val="6934951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a:t>
            </a:r>
            <a:r>
              <a:rPr lang="en-US" b="1" dirty="0" smtClean="0">
                <a:latin typeface="Calibri"/>
                <a:ea typeface="Calibri"/>
                <a:cs typeface="Times New Roman"/>
              </a:rPr>
              <a:t>Quartzite</a:t>
            </a:r>
            <a:r>
              <a:rPr lang="en-CA" dirty="0" smtClean="0"/>
              <a:t> is formed</a:t>
            </a:r>
            <a:endParaRPr lang="en-US" dirty="0"/>
          </a:p>
        </p:txBody>
      </p:sp>
      <p:sp>
        <p:nvSpPr>
          <p:cNvPr id="3" name="Content Placeholder 2"/>
          <p:cNvSpPr>
            <a:spLocks noGrp="1"/>
          </p:cNvSpPr>
          <p:nvPr>
            <p:ph idx="1"/>
          </p:nvPr>
        </p:nvSpPr>
        <p:spPr/>
        <p:txBody>
          <a:bodyPr/>
          <a:lstStyle/>
          <a:p>
            <a:r>
              <a:rPr lang="en-US" b="1" dirty="0">
                <a:latin typeface="Calibri"/>
                <a:ea typeface="Calibri"/>
                <a:cs typeface="Times New Roman"/>
              </a:rPr>
              <a:t>Quartzite</a:t>
            </a:r>
            <a:r>
              <a:rPr lang="en-CA" dirty="0"/>
              <a:t> </a:t>
            </a:r>
            <a:endParaRPr lang="en-US" dirty="0"/>
          </a:p>
          <a:p>
            <a:endParaRPr lang="en-US" dirty="0"/>
          </a:p>
          <a:p>
            <a:pPr marL="0" indent="0">
              <a:buNone/>
            </a:pPr>
            <a:r>
              <a:rPr lang="en-US" dirty="0"/>
              <a:t>Quartzite is formed from a </a:t>
            </a:r>
            <a:r>
              <a:rPr lang="en-US" dirty="0" err="1"/>
              <a:t>protolith</a:t>
            </a:r>
            <a:r>
              <a:rPr lang="en-US" dirty="0"/>
              <a:t> of sandstone. The sandstone is exposed to a gradual increase in temperature and pressure from any of a number of sources, usually from depth of burial or plate movements. The small quartz grains in the sandstone recrystallize into larger interlocked crystals forming a much harder metamorphic rock.</a:t>
            </a:r>
            <a:endParaRPr lang="en-US" dirty="0"/>
          </a:p>
        </p:txBody>
      </p:sp>
    </p:spTree>
    <p:extLst>
      <p:ext uri="{BB962C8B-B14F-4D97-AF65-F5344CB8AC3E}">
        <p14:creationId xmlns:p14="http://schemas.microsoft.com/office/powerpoint/2010/main" val="182009205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115</TotalTime>
  <Words>428</Words>
  <Application>Microsoft Macintosh PowerPoint</Application>
  <PresentationFormat>Custom</PresentationFormat>
  <Paragraphs>36</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Ion</vt:lpstr>
      <vt:lpstr> 5 rocks</vt:lpstr>
      <vt:lpstr>PowerPoint Presentation</vt:lpstr>
      <vt:lpstr>coal</vt:lpstr>
      <vt:lpstr>Quartzite </vt:lpstr>
      <vt:lpstr>Pumice</vt:lpstr>
      <vt:lpstr>SCHIST</vt:lpstr>
      <vt:lpstr>MARBLE </vt:lpstr>
      <vt:lpstr>How coal is formed</vt:lpstr>
      <vt:lpstr>How Quartzite is formed</vt:lpstr>
      <vt:lpstr>How Pumice is formed</vt:lpstr>
      <vt:lpstr>How is SCHIST formed</vt:lpstr>
      <vt:lpstr>How is MARBLE formed</vt:lpstr>
      <vt:lpstr>Conclusion</vt:lpstr>
    </vt:vector>
  </TitlesOfParts>
  <Company>Anglophone South School District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(Topic)</dc:title>
  <dc:creator>Terry, Sean J. (ASD-E)</dc:creator>
  <cp:lastModifiedBy>dsfwsdfsd</cp:lastModifiedBy>
  <cp:revision>16</cp:revision>
  <dcterms:created xsi:type="dcterms:W3CDTF">2015-05-20T00:21:47Z</dcterms:created>
  <dcterms:modified xsi:type="dcterms:W3CDTF">2015-05-29T12:43:02Z</dcterms:modified>
</cp:coreProperties>
</file>